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9" r:id="rId2"/>
    <p:sldId id="257" r:id="rId3"/>
    <p:sldId id="289" r:id="rId4"/>
    <p:sldId id="290" r:id="rId5"/>
    <p:sldId id="256" r:id="rId6"/>
    <p:sldId id="258" r:id="rId7"/>
    <p:sldId id="284" r:id="rId8"/>
    <p:sldId id="261" r:id="rId9"/>
    <p:sldId id="262" r:id="rId10"/>
    <p:sldId id="263" r:id="rId11"/>
    <p:sldId id="276" r:id="rId12"/>
    <p:sldId id="277" r:id="rId13"/>
    <p:sldId id="264" r:id="rId14"/>
    <p:sldId id="265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9" r:id="rId25"/>
    <p:sldId id="280" r:id="rId26"/>
    <p:sldId id="281" r:id="rId27"/>
    <p:sldId id="285" r:id="rId28"/>
    <p:sldId id="286" r:id="rId29"/>
    <p:sldId id="287" r:id="rId30"/>
    <p:sldId id="282" r:id="rId31"/>
    <p:sldId id="283" r:id="rId32"/>
    <p:sldId id="278" r:id="rId33"/>
    <p:sldId id="288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786F-C135-4F3C-863F-2DA55F432CD5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889D2-955E-4083-9D10-EC96F9AE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7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816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1D192B5-0FFD-4453-88D5-D368EB881B96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57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1D192B5-0FFD-4453-88D5-D368EB881B96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7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A0EC1E-8BF6-4AB5-B12B-DFE7171D5D76}" type="datetimeFigureOut">
              <a:rPr lang="en-US" smtClean="0"/>
              <a:t>8/16/17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059982-DBBD-4113-B58A-678831E83B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9762"/>
          </a:xfrm>
        </p:spPr>
        <p:txBody>
          <a:bodyPr/>
          <a:lstStyle/>
          <a:p>
            <a:pPr algn="ctr"/>
            <a:r>
              <a:rPr lang="en-US" b="1" dirty="0" smtClean="0"/>
              <a:t>Student Safety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5022" y="5215597"/>
            <a:ext cx="9956800" cy="13962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Mrs. </a:t>
            </a:r>
            <a:r>
              <a:rPr lang="en-US" dirty="0" err="1" smtClean="0">
                <a:latin typeface="Comic Sans MS" panose="030F0702030302020204" pitchFamily="66" charset="0"/>
              </a:rPr>
              <a:t>Hoenshell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Science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Middle School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7" y="1031632"/>
            <a:ext cx="10409189" cy="422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7420" y="811730"/>
            <a:ext cx="2979949" cy="16032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#2: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Follow Directions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74193" y="558940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759569" y="826477"/>
            <a:ext cx="6682154" cy="5668108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 smtClean="0">
                <a:latin typeface="Comic Sans MS" panose="030F0702030302020204" pitchFamily="66" charset="0"/>
              </a:rPr>
              <a:t>Always follow safety procedure outlined in your lab handout.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  <a:p>
            <a:r>
              <a:rPr lang="en-US" sz="5400" dirty="0" smtClean="0">
                <a:latin typeface="Comic Sans MS" panose="030F0702030302020204" pitchFamily="66" charset="0"/>
              </a:rPr>
              <a:t>Follow Directions and ask questions if you are unsure of what to do. 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2" y="2991827"/>
            <a:ext cx="33035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7420" y="811730"/>
            <a:ext cx="2979949" cy="16032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#3: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Safety Equipment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93394" y="55893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744307" y="826477"/>
            <a:ext cx="5697415" cy="5668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5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Comic Sans MS" panose="030F0702030302020204" pitchFamily="66" charset="0"/>
              </a:rPr>
              <a:t>Wear Goggles during all labs. 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0" y="2368061"/>
            <a:ext cx="3692822" cy="422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70" y="3046121"/>
            <a:ext cx="2882534" cy="28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2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8392" y="600713"/>
            <a:ext cx="2979949" cy="1603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#4: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Equipment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0585" y="558940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275385" y="918587"/>
            <a:ext cx="6015425" cy="5935645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Always carry microscopes with two hands.</a:t>
            </a:r>
          </a:p>
          <a:p>
            <a:r>
              <a:rPr lang="en-US" sz="5400" dirty="0" smtClean="0">
                <a:latin typeface="Comic Sans MS" panose="030F0702030302020204" pitchFamily="66" charset="0"/>
              </a:rPr>
              <a:t>Never let lens touch slide or platform.</a:t>
            </a:r>
          </a:p>
          <a:p>
            <a:r>
              <a:rPr lang="en-US" sz="5400" dirty="0" smtClean="0">
                <a:latin typeface="Comic Sans MS" panose="030F0702030302020204" pitchFamily="66" charset="0"/>
              </a:rPr>
              <a:t>BE CAREFUL!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91" y="2203937"/>
            <a:ext cx="3721178" cy="43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7420" y="811730"/>
            <a:ext cx="2979949" cy="16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#5: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Mouth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55547" y="55893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181599" y="826477"/>
            <a:ext cx="6260123" cy="5668108"/>
          </a:xfrm>
        </p:spPr>
        <p:txBody>
          <a:bodyPr>
            <a:normAutofit/>
          </a:bodyPr>
          <a:lstStyle/>
          <a:p>
            <a:r>
              <a:rPr lang="en-US" sz="5200" dirty="0" smtClean="0">
                <a:latin typeface="Comic Sans MS" panose="030F0702030302020204" pitchFamily="66" charset="0"/>
              </a:rPr>
              <a:t>Never put any material in your mouth.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  <a:p>
            <a:r>
              <a:rPr lang="en-US" sz="5400" dirty="0" smtClean="0">
                <a:latin typeface="Comic Sans MS" panose="030F0702030302020204" pitchFamily="66" charset="0"/>
              </a:rPr>
              <a:t>Do not taste any chemicals.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3" y="2608385"/>
            <a:ext cx="3894382" cy="40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616" y="811730"/>
            <a:ext cx="3264877" cy="16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#6: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Smell/Waft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52162" y="558940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220309" y="826477"/>
            <a:ext cx="7455876" cy="566810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Do not smell any unknown material. 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If asked by Mrs. H to smell a substance, wave a hand </a:t>
            </a:r>
            <a:r>
              <a:rPr lang="en-US" sz="4800" dirty="0">
                <a:latin typeface="Comic Sans MS" panose="030F0702030302020204" pitchFamily="66" charset="0"/>
              </a:rPr>
              <a:t>over the material to draw the scent toward your nose</a:t>
            </a:r>
          </a:p>
        </p:txBody>
      </p:sp>
      <p:pic>
        <p:nvPicPr>
          <p:cNvPr id="4100" name="Picture 4" descr="Image result for waf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4" y="2731843"/>
            <a:ext cx="3367937" cy="35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616" y="811730"/>
            <a:ext cx="3264877" cy="16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#7: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Wash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52162" y="558940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314092" y="1139232"/>
            <a:ext cx="7093946" cy="537879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Always wash your hands with soap and water immediately after using chemicals (including common chemicals such as salt and dyes</a:t>
            </a:r>
            <a:r>
              <a:rPr lang="en-US" sz="4400" dirty="0" smtClean="0">
                <a:latin typeface="Comic Sans MS" panose="030F0702030302020204" pitchFamily="66" charset="0"/>
              </a:rPr>
              <a:t>).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7" y="2569552"/>
            <a:ext cx="281622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616" y="811730"/>
            <a:ext cx="3264877" cy="160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#8: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Chemicals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08654" y="60906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439508" y="858762"/>
            <a:ext cx="5874746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Comic Sans MS" panose="030F0702030302020204" pitchFamily="66" charset="0"/>
              </a:rPr>
              <a:t>Do not mix unknown chemicals just to see what happens without prior permission from Mrs. H.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" y="2412602"/>
            <a:ext cx="363537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5824" y="632514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#9: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Spills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96776" y="632514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6518030" y="858762"/>
            <a:ext cx="4796223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Comic Sans MS" panose="030F0702030302020204" pitchFamily="66" charset="0"/>
              </a:rPr>
              <a:t>Clean up spills immediately and report all </a:t>
            </a:r>
            <a:r>
              <a:rPr lang="en-US" sz="4400" dirty="0" smtClean="0">
                <a:latin typeface="Comic Sans MS" panose="030F0702030302020204" pitchFamily="66" charset="0"/>
              </a:rPr>
              <a:t>spills to  Mrs. H.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72" y="2317396"/>
            <a:ext cx="4275181" cy="433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37" y="4103321"/>
            <a:ext cx="30908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8800" y="790586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#10: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Accidents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90560" y="55893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6518030" y="858762"/>
            <a:ext cx="4796223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Comic Sans MS" panose="030F0702030302020204" pitchFamily="66" charset="0"/>
              </a:rPr>
              <a:t>Report all accidents, spills, and broken glass to </a:t>
            </a:r>
            <a:r>
              <a:rPr lang="en-US" sz="4400" dirty="0" smtClean="0">
                <a:latin typeface="Comic Sans MS" panose="030F0702030302020204" pitchFamily="66" charset="0"/>
              </a:rPr>
              <a:t>Mrs. H.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45" y="2740169"/>
            <a:ext cx="2917006" cy="305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268893"/>
            <a:ext cx="31210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8800" y="790586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#11: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Food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90006" y="887185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345724" y="858762"/>
            <a:ext cx="5968530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Comic Sans MS" panose="030F0702030302020204" pitchFamily="66" charset="0"/>
              </a:rPr>
              <a:t>NO eating or drinking during LABS!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921899"/>
            <a:ext cx="29749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512619" y="2977224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94763" y="2977225"/>
            <a:ext cx="0" cy="2676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241"/>
            <a:ext cx="1133475" cy="8858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19745" y="122241"/>
            <a:ext cx="8666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Topic/Objective: Student Safety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7009" y="1322570"/>
            <a:ext cx="11179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Essential Questions: </a:t>
            </a:r>
            <a:r>
              <a:rPr lang="en-US" sz="3200" dirty="0" smtClean="0"/>
              <a:t>What is student safety and why is practicing safety important?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8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8800" y="790586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#12: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Horseplay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56960" y="55893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01662" y="858762"/>
            <a:ext cx="6812592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latin typeface="Comic Sans MS" panose="030F0702030302020204" pitchFamily="66" charset="0"/>
              </a:rPr>
              <a:t>NO HORSEPLAY </a:t>
            </a:r>
            <a:r>
              <a:rPr lang="en-US" sz="4400" dirty="0" smtClean="0">
                <a:latin typeface="Comic Sans MS" panose="030F0702030302020204" pitchFamily="66" charset="0"/>
              </a:rPr>
              <a:t>in </a:t>
            </a:r>
            <a:r>
              <a:rPr lang="en-US" sz="4400" dirty="0">
                <a:latin typeface="Comic Sans MS" panose="030F0702030302020204" pitchFamily="66" charset="0"/>
              </a:rPr>
              <a:t>the classroom—this is considered </a:t>
            </a:r>
            <a:r>
              <a:rPr lang="en-US" sz="4400" b="1" dirty="0">
                <a:latin typeface="Comic Sans MS" panose="030F0702030302020204" pitchFamily="66" charset="0"/>
              </a:rPr>
              <a:t>UNSAFE BEHAVIOR </a:t>
            </a:r>
            <a:r>
              <a:rPr lang="en-US" sz="4400" dirty="0">
                <a:latin typeface="Comic Sans MS" panose="030F0702030302020204" pitchFamily="66" charset="0"/>
              </a:rPr>
              <a:t>and an automatic </a:t>
            </a:r>
            <a:r>
              <a:rPr lang="en-US" sz="4400" b="1" dirty="0">
                <a:latin typeface="Comic Sans MS" panose="030F0702030302020204" pitchFamily="66" charset="0"/>
              </a:rPr>
              <a:t>Referral and call home!!!!!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8" y="2693866"/>
            <a:ext cx="25908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538" y="954709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#13: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Backpacks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56960" y="55893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01662" y="858762"/>
            <a:ext cx="6812592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Comic Sans MS" panose="030F0702030302020204" pitchFamily="66" charset="0"/>
              </a:rPr>
              <a:t>Backpacks stay at tables and </a:t>
            </a:r>
            <a:r>
              <a:rPr lang="en-US" sz="4400" b="1" dirty="0">
                <a:latin typeface="Comic Sans MS" panose="030F0702030302020204" pitchFamily="66" charset="0"/>
              </a:rPr>
              <a:t>NEVER</a:t>
            </a:r>
            <a:r>
              <a:rPr lang="en-US" sz="4400" dirty="0">
                <a:latin typeface="Comic Sans MS" panose="030F0702030302020204" pitchFamily="66" charset="0"/>
              </a:rPr>
              <a:t> are brought to the </a:t>
            </a:r>
            <a:r>
              <a:rPr lang="en-US" sz="4400" b="1" dirty="0">
                <a:latin typeface="Comic Sans MS" panose="030F0702030302020204" pitchFamily="66" charset="0"/>
              </a:rPr>
              <a:t>lab stations</a:t>
            </a:r>
            <a:r>
              <a:rPr lang="en-US" sz="44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7" y="2353092"/>
            <a:ext cx="28956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538" y="954709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#14: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Clean Up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56960" y="558939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01662" y="858762"/>
            <a:ext cx="6812592" cy="537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Comic Sans MS" panose="030F0702030302020204" pitchFamily="66" charset="0"/>
              </a:rPr>
              <a:t>Clean up your area, tools, and hands when done.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7" y="2909766"/>
            <a:ext cx="31210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538" y="954709"/>
            <a:ext cx="3264876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#15: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Equipment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16836" y="558938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925759" y="1055077"/>
            <a:ext cx="5476162" cy="5061484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Turn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off equipment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Recycle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dispose of 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materials properly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Khoi\AppData\Local\Microsoft\Windows\Temporary Internet Files\Content.IE5\5698VVQB\MC9004375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398248"/>
            <a:ext cx="1936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Khoi\AppData\Local\Microsoft\Windows\Temporary Internet Files\Content.IE5\5698VVQB\MC9002328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82" y="3059316"/>
            <a:ext cx="13192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0241" y="743694"/>
            <a:ext cx="3764554" cy="209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#16: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Dress Appropriately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341344" y="558667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925759" y="736485"/>
            <a:ext cx="5476162" cy="5828437"/>
          </a:xfrm>
        </p:spPr>
        <p:txBody>
          <a:bodyPr>
            <a:noAutofit/>
          </a:bodyPr>
          <a:lstStyle/>
          <a:p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Long Hair must be tied back.</a:t>
            </a:r>
          </a:p>
          <a:p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Loose dangling jewelry must be removed</a:t>
            </a:r>
          </a:p>
          <a:p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Must wear closed toed shoes during labs.</a:t>
            </a:r>
          </a:p>
          <a:p>
            <a:pPr marL="0" indent="0">
              <a:buNone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7" y="3115895"/>
            <a:ext cx="14874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00" y="3725496"/>
            <a:ext cx="18224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7" y="5797970"/>
            <a:ext cx="12922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971800" y="58674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66"/>
                </a:solidFill>
              </a:rPr>
              <a:t>Closed -toed shoes</a:t>
            </a:r>
          </a:p>
        </p:txBody>
      </p:sp>
    </p:spTree>
    <p:extLst>
      <p:ext uri="{BB962C8B-B14F-4D97-AF65-F5344CB8AC3E}">
        <p14:creationId xmlns:p14="http://schemas.microsoft.com/office/powerpoint/2010/main" val="1864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Safety_Posters(we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1"/>
            <a:ext cx="11582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454400" y="152400"/>
            <a:ext cx="42755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37419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1074400" cy="1143000"/>
          </a:xfrm>
        </p:spPr>
        <p:txBody>
          <a:bodyPr anchor="ctr"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sz="48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Check Your Understanding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92208" y="1691609"/>
            <a:ext cx="108555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Comic Sans MS" panose="030F0702030302020204" pitchFamily="66" charset="0"/>
                <a:cs typeface="Times New Roman" pitchFamily="18" charset="0"/>
              </a:rPr>
              <a:t>What’s wrong with these pictures?</a:t>
            </a:r>
          </a:p>
        </p:txBody>
      </p:sp>
    </p:spTree>
    <p:extLst>
      <p:ext uri="{BB962C8B-B14F-4D97-AF65-F5344CB8AC3E}">
        <p14:creationId xmlns:p14="http://schemas.microsoft.com/office/powerpoint/2010/main" val="4317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187568"/>
            <a:ext cx="9589477" cy="63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52" y="748688"/>
            <a:ext cx="9489015" cy="55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4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234462"/>
            <a:ext cx="11277600" cy="64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5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 the Student Safety Rules</a:t>
            </a:r>
          </a:p>
          <a:p>
            <a:r>
              <a:rPr lang="en-US" dirty="0" smtClean="0"/>
              <a:t>Give examples of unsafe behavior</a:t>
            </a:r>
          </a:p>
          <a:p>
            <a:r>
              <a:rPr lang="en-US" dirty="0" smtClean="0"/>
              <a:t>Give example of safe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1" y="1430216"/>
            <a:ext cx="10292862" cy="5228492"/>
          </a:xfrm>
        </p:spPr>
        <p:txBody>
          <a:bodyPr>
            <a:no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latin typeface="Comic Sans MS" panose="030F0702030302020204" pitchFamily="66" charset="0"/>
                <a:cs typeface="Times New Roman" pitchFamily="18" charset="0"/>
              </a:rPr>
              <a:t>Examine the picture: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latin typeface="Comic Sans MS" panose="030F0702030302020204" pitchFamily="66" charset="0"/>
                <a:cs typeface="Times New Roman" pitchFamily="18" charset="0"/>
              </a:rPr>
              <a:t>On a quarter sheet of paper, write down every lab safety rule violation you can find.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sz="6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Exit Ticket</a:t>
            </a:r>
            <a:r>
              <a:rPr sz="6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:</a:t>
            </a:r>
            <a:endParaRPr sz="66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5" y="4763"/>
            <a:ext cx="90267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3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1" y="2508738"/>
            <a:ext cx="10972800" cy="4149969"/>
          </a:xfrm>
        </p:spPr>
        <p:txBody>
          <a:bodyPr>
            <a:no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u="sng" dirty="0" smtClean="0">
                <a:latin typeface="Comic Sans MS" panose="030F0702030302020204" pitchFamily="66" charset="0"/>
                <a:cs typeface="Times New Roman" pitchFamily="18" charset="0"/>
              </a:rPr>
              <a:t>Quietly</a:t>
            </a:r>
            <a:r>
              <a:rPr lang="en-US" sz="4800" dirty="0" smtClean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4800" u="sng" dirty="0" smtClean="0">
                <a:latin typeface="Comic Sans MS" panose="030F0702030302020204" pitchFamily="66" charset="0"/>
                <a:cs typeface="Times New Roman" pitchFamily="18" charset="0"/>
              </a:rPr>
              <a:t>write</a:t>
            </a:r>
            <a:r>
              <a:rPr lang="en-US" sz="4800" dirty="0" smtClean="0">
                <a:latin typeface="Comic Sans MS" panose="030F0702030302020204" pitchFamily="66" charset="0"/>
                <a:cs typeface="Times New Roman" pitchFamily="18" charset="0"/>
              </a:rPr>
              <a:t> at least </a:t>
            </a:r>
            <a:r>
              <a:rPr lang="en-US" sz="4800" u="sng" dirty="0" smtClean="0">
                <a:latin typeface="Comic Sans MS" panose="030F0702030302020204" pitchFamily="66" charset="0"/>
                <a:cs typeface="Times New Roman" pitchFamily="18" charset="0"/>
              </a:rPr>
              <a:t>5</a:t>
            </a:r>
            <a:r>
              <a:rPr lang="en-US" sz="4800" dirty="0" smtClean="0">
                <a:latin typeface="Comic Sans MS" panose="030F0702030302020204" pitchFamily="66" charset="0"/>
                <a:cs typeface="Times New Roman" pitchFamily="18" charset="0"/>
              </a:rPr>
              <a:t> COMPLETE sentences summarizing what you have learned today.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sz="6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Summary:</a:t>
            </a:r>
            <a:endParaRPr sz="6600" b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0"/>
            <a:ext cx="118403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40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33046" y="287216"/>
            <a:ext cx="11074400" cy="1143000"/>
          </a:xfrm>
        </p:spPr>
        <p:txBody>
          <a:bodyPr anchor="ctr"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sz="48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C</a:t>
            </a:r>
            <a:r>
              <a:rPr lang="en-US" sz="48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reate</a:t>
            </a:r>
            <a:r>
              <a:rPr sz="48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Your </a:t>
            </a:r>
            <a:r>
              <a:rPr lang="en-US" sz="48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Own Slogan!</a:t>
            </a:r>
            <a:endParaRPr sz="4800" b="1" dirty="0" smtClean="0">
              <a:solidFill>
                <a:srgbClr val="7030A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Picture 3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1266092"/>
            <a:ext cx="9378461" cy="509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a Cornell Note HO and complete on the handout.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738" y="304801"/>
            <a:ext cx="9472247" cy="6182264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Objective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: “I can review lab safety rules and write the rules in my composition book using Cornell Notes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.”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Classwork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: Review and take notes for Lab Safety</a:t>
            </a:r>
            <a:b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3600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Bellwork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: On a quarter sheet, what are five UNSAFE behaviors you have seen in the past during science class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9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9188" y="1720578"/>
            <a:ext cx="3089564" cy="376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What’s wrong in the picture? List five things.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8" y="980970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32420" y="980971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7408" y="1104181"/>
            <a:ext cx="6313195" cy="4848046"/>
          </a:xfrm>
        </p:spPr>
      </p:pic>
    </p:spTree>
    <p:extLst>
      <p:ext uri="{BB962C8B-B14F-4D97-AF65-F5344CB8AC3E}">
        <p14:creationId xmlns:p14="http://schemas.microsoft.com/office/powerpoint/2010/main" val="26031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0"/>
            <a:ext cx="10879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604" y="1603347"/>
            <a:ext cx="3089564" cy="376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What is Mrs. H’s Golden Rule for Science?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8" y="980970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82144" y="980971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962400" y="1295400"/>
            <a:ext cx="7620000" cy="4572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Be </a:t>
            </a:r>
            <a:r>
              <a:rPr lang="en-US" sz="5400" b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Alert</a:t>
            </a:r>
          </a:p>
          <a:p>
            <a:r>
              <a:rPr lang="en-US" sz="5400" dirty="0" smtClean="0">
                <a:latin typeface="Comic Sans MS" panose="030F0702030302020204" pitchFamily="66" charset="0"/>
              </a:rPr>
              <a:t>Pay </a:t>
            </a:r>
            <a:r>
              <a:rPr lang="en-US" sz="5400" b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Attention</a:t>
            </a:r>
          </a:p>
          <a:p>
            <a:r>
              <a:rPr lang="en-US" sz="5400" dirty="0" smtClean="0">
                <a:latin typeface="Comic Sans MS" panose="030F0702030302020204" pitchFamily="66" charset="0"/>
              </a:rPr>
              <a:t>Proceed with </a:t>
            </a:r>
            <a:r>
              <a:rPr lang="en-US" sz="5400" b="1" u="sng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Caution</a:t>
            </a:r>
            <a:endParaRPr lang="en-US" sz="5400" b="1" u="sng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79" y="1393463"/>
            <a:ext cx="3089564" cy="3766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Rule #1: 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READ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9187" y="558939"/>
            <a:ext cx="10273145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73640" y="558940"/>
            <a:ext cx="1" cy="56786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071446" y="826477"/>
            <a:ext cx="7990886" cy="5668108"/>
          </a:xfrm>
        </p:spPr>
        <p:txBody>
          <a:bodyPr>
            <a:normAutofit lnSpcReduction="10000"/>
          </a:bodyPr>
          <a:lstStyle/>
          <a:p>
            <a:r>
              <a:rPr lang="en-US" sz="5200" dirty="0" smtClean="0">
                <a:latin typeface="Comic Sans MS" panose="030F0702030302020204" pitchFamily="66" charset="0"/>
              </a:rPr>
              <a:t>Read and understand all safety instructions before you begin.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  <a:p>
            <a:r>
              <a:rPr lang="en-US" sz="5400" dirty="0" smtClean="0">
                <a:latin typeface="Comic Sans MS" panose="030F0702030302020204" pitchFamily="66" charset="0"/>
              </a:rPr>
              <a:t>Draw and diagram a picture that explains this rule to you. </a:t>
            </a:r>
          </a:p>
          <a:p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C:\Documents and Settings\dell\Local Settings\Temporary Internet Files\Content.IE5\JUIYQSGW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1" y="3276599"/>
            <a:ext cx="13716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585</TotalTime>
  <Words>519</Words>
  <Application>Microsoft Macintosh PowerPoint</Application>
  <PresentationFormat>Widescreen</PresentationFormat>
  <Paragraphs>93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Century Schoolbook</vt:lpstr>
      <vt:lpstr>Comic Sans MS</vt:lpstr>
      <vt:lpstr>Times New Roman</vt:lpstr>
      <vt:lpstr>Wingdings</vt:lpstr>
      <vt:lpstr>Wingdings 2</vt:lpstr>
      <vt:lpstr>Oriel</vt:lpstr>
      <vt:lpstr>Student Safety Expectations</vt:lpstr>
      <vt:lpstr>PowerPoint Presentation</vt:lpstr>
      <vt:lpstr>Goals</vt:lpstr>
      <vt:lpstr>Bellwork</vt:lpstr>
      <vt:lpstr>Objective: “I can review lab safety rules and write the rules in my composition book using Cornell Notes.”  Classwork: Review and take notes for Lab Safety  Bellwork: On a quarter sheet, what are five UNSAFE behaviors you have seen in the past during science class.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Understanding</vt:lpstr>
      <vt:lpstr>PowerPoint Presentation</vt:lpstr>
      <vt:lpstr>PowerPoint Presentation</vt:lpstr>
      <vt:lpstr>PowerPoint Presentation</vt:lpstr>
      <vt:lpstr> Exit Ticket:</vt:lpstr>
      <vt:lpstr>PowerPoint Presentation</vt:lpstr>
      <vt:lpstr> Summary:</vt:lpstr>
      <vt:lpstr>PowerPoint Presentation</vt:lpstr>
      <vt:lpstr>Create Your Own Slogan!</vt:lpstr>
    </vt:vector>
  </TitlesOfParts>
  <Company>Tucson Unified School District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Hoenshell, Carol</dc:creator>
  <cp:lastModifiedBy>Microsoft Office User</cp:lastModifiedBy>
  <cp:revision>27</cp:revision>
  <dcterms:created xsi:type="dcterms:W3CDTF">2016-12-13T20:07:48Z</dcterms:created>
  <dcterms:modified xsi:type="dcterms:W3CDTF">2017-08-16T19:24:15Z</dcterms:modified>
</cp:coreProperties>
</file>